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56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Shape 60"/>
          <p:cNvGrpSpPr/>
          <p:nvPr/>
        </p:nvGrpSpPr>
        <p:grpSpPr>
          <a:xfrm>
            <a:off x="-11" y="1000670"/>
            <a:ext cx="7314320" cy="3087224"/>
            <a:chOff x="-11" y="1378676"/>
            <a:chExt cx="7314320" cy="4116299"/>
          </a:xfrm>
        </p:grpSpPr>
        <p:sp>
          <p:nvSpPr>
            <p:cNvPr id="61" name="Shape 61"/>
            <p:cNvSpPr/>
            <p:nvPr/>
          </p:nvSpPr>
          <p:spPr>
            <a:xfrm flipH="1">
              <a:off x="-11" y="1378676"/>
              <a:ext cx="187800" cy="4116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" name="Shape 62"/>
            <p:cNvSpPr/>
            <p:nvPr/>
          </p:nvSpPr>
          <p:spPr>
            <a:xfrm flipH="1">
              <a:off x="187809" y="1378676"/>
              <a:ext cx="7126499" cy="41162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3" name="Shape 63"/>
          <p:cNvSpPr txBox="1">
            <a:spLocks noGrp="1"/>
          </p:cNvSpPr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Shape 66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67" name="Shape 67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" name="Shape 68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74" name="Shape 74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75" name="Shape 75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Shape 79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80" name="Shape 80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 flipH="1">
            <a:off x="8964665" y="4623760"/>
            <a:ext cx="187800" cy="5214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lIns="91425" tIns="45700" rIns="91425" bIns="45700" anchor="ctr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/>
          <p:nvPr/>
        </p:nvSpPr>
        <p:spPr>
          <a:xfrm flipH="1">
            <a:off x="3866777" y="4623760"/>
            <a:ext cx="5097900" cy="5214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lIns="91425" tIns="45700" rIns="91425" bIns="45700" anchor="ctr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3866812" y="4623760"/>
            <a:ext cx="5097900" cy="521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33867" y="-70"/>
            <a:ext cx="3409812" cy="2107677"/>
            <a:chOff x="0" y="1493"/>
            <a:chExt cx="3409812" cy="2810236"/>
          </a:xfrm>
        </p:grpSpPr>
        <p:cxnSp>
          <p:nvCxnSpPr>
            <p:cNvPr id="6" name="Shape 6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2pPr>
            <a:lvl3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33" name="Shape 33"/>
          <p:cNvGrpSpPr/>
          <p:nvPr/>
        </p:nvGrpSpPr>
        <p:grpSpPr>
          <a:xfrm rot="10800000">
            <a:off x="5734187" y="3035893"/>
            <a:ext cx="3409812" cy="2107677"/>
            <a:chOff x="0" y="1493"/>
            <a:chExt cx="3409812" cy="2810236"/>
          </a:xfrm>
        </p:grpSpPr>
        <p:cxnSp>
          <p:nvCxnSpPr>
            <p:cNvPr id="34" name="Shape 34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Computer Fundamentals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is Computer Software?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is Software?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57200" y="1278525"/>
            <a:ext cx="8473199" cy="37329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Software includes all of the programs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       that tell a computer what to do and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       how to do it.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Software is divided into two main types: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System software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Application software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97" name="Shape 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39550" y="1278525"/>
            <a:ext cx="2919312" cy="3732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System Software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There are two types of system software: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Operating systems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System Utilities</a:t>
            </a:r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3325" y="1150575"/>
            <a:ext cx="3810000" cy="388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Shape 10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67900" y="2355949"/>
            <a:ext cx="3295299" cy="2552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Operating Systems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operating systems lets the 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        hardware devices communicate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        with one another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It also supports the hardware when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       applications programs are running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two most widely used operating 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        systems are Macintosh OS and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       Microsoft Windows</a:t>
            </a:r>
          </a:p>
        </p:txBody>
      </p:sp>
      <p:pic>
        <p:nvPicPr>
          <p:cNvPr id="112" name="Shape 1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3325" y="1150575"/>
            <a:ext cx="3810000" cy="388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System Utilities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Programs that help the computer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       work properly are called utility software.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They usually do maintenance 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        and repair jobs that the operating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       system cannot do itself.</a:t>
            </a:r>
          </a:p>
        </p:txBody>
      </p:sp>
      <p:pic>
        <p:nvPicPr>
          <p:cNvPr id="119" name="Shape 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2250" y="1533600"/>
            <a:ext cx="3944024" cy="3055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Application Software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457200" y="1278525"/>
            <a:ext cx="8229600" cy="3994799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There are four main categories of application software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 b="1"/>
              <a:t>Productivity</a:t>
            </a:r>
            <a:r>
              <a:rPr lang="en"/>
              <a:t> software helps people at work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 b="1"/>
              <a:t>Graphics </a:t>
            </a:r>
            <a:r>
              <a:rPr lang="en"/>
              <a:t>software helps people to draw, paint and touch up photos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 b="1"/>
              <a:t>Communication </a:t>
            </a:r>
            <a:r>
              <a:rPr lang="en"/>
              <a:t>software allows computers to connect to the Internet and to send email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 b="1"/>
              <a:t>Home, education and entertainment</a:t>
            </a:r>
            <a:r>
              <a:rPr lang="en"/>
              <a:t> software helps people manage their finances, learn new skills or have fun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26" name="Shape 1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0725" y="3385750"/>
            <a:ext cx="2312199" cy="171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Shape 1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57475" y="3159100"/>
            <a:ext cx="2546625" cy="2546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Application Software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There are two ways to obtain application software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Custom software</a:t>
            </a:r>
          </a:p>
          <a:p>
            <a:pPr marL="1371600" lvl="2" indent="-342900" rtl="0">
              <a:spcBef>
                <a:spcPts val="0"/>
              </a:spcBef>
              <a:buClr>
                <a:schemeClr val="dk2"/>
              </a:buClr>
              <a:buSzPct val="100000"/>
              <a:buFont typeface="Wingdings"/>
              <a:buChar char="§"/>
            </a:pPr>
            <a:r>
              <a:rPr lang="en"/>
              <a:t>software for very specific jobs that someone is hired to create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Off the shelf software</a:t>
            </a:r>
          </a:p>
          <a:p>
            <a:pPr marL="1371600" lvl="2" indent="-342900">
              <a:spcBef>
                <a:spcPts val="0"/>
              </a:spcBef>
              <a:buClr>
                <a:schemeClr val="dk2"/>
              </a:buClr>
              <a:buSzPct val="100000"/>
              <a:buFont typeface="Wingdings"/>
              <a:buChar char="§"/>
            </a:pPr>
            <a:r>
              <a:rPr lang="en"/>
              <a:t>software used for standard jobs that is easily available in stores and on the Internet</a:t>
            </a:r>
          </a:p>
        </p:txBody>
      </p:sp>
      <p:pic>
        <p:nvPicPr>
          <p:cNvPr id="134" name="Shape 1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1125" y="3102600"/>
            <a:ext cx="2312199" cy="171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Shape 1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4550" y="3004225"/>
            <a:ext cx="2312199" cy="2312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lesson-plan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232</Words>
  <Application>Microsoft Office PowerPoint</Application>
  <PresentationFormat>On-screen Show (16:9)</PresentationFormat>
  <Paragraphs>40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lesson-plan</vt:lpstr>
      <vt:lpstr>Computer Fundamentals</vt:lpstr>
      <vt:lpstr>What is Software?</vt:lpstr>
      <vt:lpstr>System Software</vt:lpstr>
      <vt:lpstr>Operating Systems</vt:lpstr>
      <vt:lpstr>System Utilities</vt:lpstr>
      <vt:lpstr>Application Software</vt:lpstr>
      <vt:lpstr>Application Software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Fundamentals</dc:title>
  <cp:lastModifiedBy>NHBOE</cp:lastModifiedBy>
  <cp:revision>1</cp:revision>
  <dcterms:modified xsi:type="dcterms:W3CDTF">2014-09-08T21:58:35Z</dcterms:modified>
</cp:coreProperties>
</file>